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83" r:id="rId3"/>
    <p:sldId id="277" r:id="rId4"/>
    <p:sldId id="282" r:id="rId5"/>
    <p:sldId id="259" r:id="rId6"/>
    <p:sldId id="260" r:id="rId7"/>
    <p:sldId id="261" r:id="rId8"/>
    <p:sldId id="262" r:id="rId9"/>
    <p:sldId id="263" r:id="rId10"/>
    <p:sldId id="264" r:id="rId11"/>
    <p:sldId id="284" r:id="rId12"/>
    <p:sldId id="28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FFF4-D395-4BCB-AA0F-1215F5F5460A}" type="datetimeFigureOut">
              <a:rPr lang="en-AU" smtClean="0"/>
              <a:t>9/01/2020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8192-4C8B-4E32-A491-9A6AECB1D2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4287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FFF4-D395-4BCB-AA0F-1215F5F5460A}" type="datetimeFigureOut">
              <a:rPr lang="en-AU" smtClean="0"/>
              <a:t>9/01/2020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8192-4C8B-4E32-A491-9A6AECB1D2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77182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FFF4-D395-4BCB-AA0F-1215F5F5460A}" type="datetimeFigureOut">
              <a:rPr lang="en-AU" smtClean="0"/>
              <a:t>9/01/2020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8192-4C8B-4E32-A491-9A6AECB1D2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2736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FFF4-D395-4BCB-AA0F-1215F5F5460A}" type="datetimeFigureOut">
              <a:rPr lang="en-AU" smtClean="0"/>
              <a:t>9/01/2020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8192-4C8B-4E32-A491-9A6AECB1D2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85452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FFF4-D395-4BCB-AA0F-1215F5F5460A}" type="datetimeFigureOut">
              <a:rPr lang="en-AU" smtClean="0"/>
              <a:t>9/01/2020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8192-4C8B-4E32-A491-9A6AECB1D2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627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FFF4-D395-4BCB-AA0F-1215F5F5460A}" type="datetimeFigureOut">
              <a:rPr lang="en-AU" smtClean="0"/>
              <a:t>9/01/2020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8192-4C8B-4E32-A491-9A6AECB1D2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2156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FFF4-D395-4BCB-AA0F-1215F5F5460A}" type="datetimeFigureOut">
              <a:rPr lang="en-AU" smtClean="0"/>
              <a:t>9/01/2020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8192-4C8B-4E32-A491-9A6AECB1D2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8118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FFF4-D395-4BCB-AA0F-1215F5F5460A}" type="datetimeFigureOut">
              <a:rPr lang="en-AU" smtClean="0"/>
              <a:t>9/01/2020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8192-4C8B-4E32-A491-9A6AECB1D2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4201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FFF4-D395-4BCB-AA0F-1215F5F5460A}" type="datetimeFigureOut">
              <a:rPr lang="en-AU" smtClean="0"/>
              <a:t>9/01/2020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8192-4C8B-4E32-A491-9A6AECB1D2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0211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FFF4-D395-4BCB-AA0F-1215F5F5460A}" type="datetimeFigureOut">
              <a:rPr lang="en-AU" smtClean="0"/>
              <a:t>9/01/2020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8192-4C8B-4E32-A491-9A6AECB1D2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6754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8FFF4-D395-4BCB-AA0F-1215F5F5460A}" type="datetimeFigureOut">
              <a:rPr lang="en-AU" smtClean="0"/>
              <a:t>9/01/2020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88192-4C8B-4E32-A491-9A6AECB1D2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48603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A8FFF4-D395-4BCB-AA0F-1215F5F5460A}" type="datetimeFigureOut">
              <a:rPr lang="en-AU" smtClean="0"/>
              <a:t>9/01/2020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88192-4C8B-4E32-A491-9A6AECB1D2D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192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tiff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tiff"/><Relationship Id="rId5" Type="http://schemas.openxmlformats.org/officeDocument/2006/relationships/image" Target="../media/image10.png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SEPH HUNG\Pictures\Pictures\tai lieu tu Hp 07-10-17\Pictures\hinh cut\form HP bluetooth\chua rua toi 2abc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J:\New folder\gioan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97" y="1918952"/>
            <a:ext cx="1242466" cy="242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JOSEPH HUNG\Pictures\Pictures\tai lieu tu Hp 07-10-17\Pictures\hinh cut\chua rua toi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28620"/>
            <a:ext cx="2362200" cy="231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6200" y="751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Baptism of the Lord - Year A</a:t>
            </a:r>
          </a:p>
        </p:txBody>
      </p:sp>
      <p:sp>
        <p:nvSpPr>
          <p:cNvPr id="7" name="Rectangle 6"/>
          <p:cNvSpPr/>
          <p:nvPr/>
        </p:nvSpPr>
        <p:spPr>
          <a:xfrm>
            <a:off x="76200" y="457200"/>
            <a:ext cx="899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Chúa Giêsu Chịu Phép Rửa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" name="Rectangle 7"/>
          <p:cNvSpPr/>
          <p:nvPr/>
        </p:nvSpPr>
        <p:spPr>
          <a:xfrm>
            <a:off x="2033597" y="5562600"/>
            <a:ext cx="558640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</a:rPr>
              <a:t>12 /01/ 2020</a:t>
            </a:r>
          </a:p>
          <a:p>
            <a:pPr algn="ctr"/>
            <a:r>
              <a:rPr lang="en-AU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Hùng</a:t>
            </a:r>
            <a:r>
              <a:rPr lang="en-AU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Ph</a:t>
            </a:r>
            <a:r>
              <a:rPr lang="vi-VN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ư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ơng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&amp; Thanh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Quảng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thực</a:t>
            </a:r>
            <a:r>
              <a:rPr lang="en-US" sz="20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hiện</a:t>
            </a:r>
            <a:endParaRPr lang="en-AU" sz="20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749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004328" y="5956"/>
            <a:ext cx="415964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 voice spoke </a:t>
            </a:r>
          </a:p>
          <a:p>
            <a:pPr algn="ctr"/>
            <a:r>
              <a:rPr lang="en-AU" sz="32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from heaven,</a:t>
            </a:r>
          </a:p>
          <a:p>
            <a:pPr algn="ctr"/>
            <a:r>
              <a:rPr lang="en-AU" sz="32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‘This is my Son, the Beloved; </a:t>
            </a:r>
          </a:p>
          <a:p>
            <a:pPr algn="ctr"/>
            <a:r>
              <a:rPr lang="en-AU" sz="32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my favour rests </a:t>
            </a:r>
          </a:p>
          <a:p>
            <a:pPr algn="ctr"/>
            <a:r>
              <a:rPr lang="en-AU" sz="32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 him.’</a:t>
            </a:r>
          </a:p>
        </p:txBody>
      </p:sp>
      <p:sp>
        <p:nvSpPr>
          <p:cNvPr id="3" name="Rectangle 2"/>
          <p:cNvSpPr/>
          <p:nvPr/>
        </p:nvSpPr>
        <p:spPr>
          <a:xfrm>
            <a:off x="-20157" y="3962400"/>
            <a:ext cx="4914443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Và có tiếng từ trời phán: "Đây là Con yêu dấu của Ta, </a:t>
            </a:r>
            <a:endParaRPr lang="en-US" sz="3400" b="1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 hài lòng về Người.“</a:t>
            </a:r>
            <a:endParaRPr lang="en-AU" sz="3400" b="1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6" y="0"/>
            <a:ext cx="5010954" cy="377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87" y="3657600"/>
            <a:ext cx="4316819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5220078" y="4495800"/>
            <a:ext cx="39643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8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“This is my Son, </a:t>
            </a:r>
          </a:p>
          <a:p>
            <a:pPr algn="ctr"/>
            <a:r>
              <a:rPr lang="en-AU" sz="28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Beloved; my favour rests on him.”</a:t>
            </a:r>
          </a:p>
        </p:txBody>
      </p:sp>
      <p:pic>
        <p:nvPicPr>
          <p:cNvPr id="14" name="Picture 2" descr="C:\Users\JOSEPH HUNG\Pictures\Pictures\tai lieu tu Hp 07-10-17\Pictures\hinh cut\New Folder (2)\thanh tha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430" y="3657600"/>
            <a:ext cx="1329084" cy="93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8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1.11111E-6 L -4.72222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SEPH HUNG\Pictures\Pictures\tai lieu tu Hp 07-10-17\Pictures\hinh cut\form HP bluetooth\chua rua toi  ab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0" y="751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Users\JOSEPH HUNG\Pictures\Pictures\tai lieu tu Hp 07-10-17\Pictures\hinh cut\chua rua toi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19200"/>
            <a:ext cx="295492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J:\New folder\gioan 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61" y="1390878"/>
            <a:ext cx="1395939" cy="272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43000" y="592288"/>
            <a:ext cx="7010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Chúa Giêsu Chịu Phép Rửa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51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Baptism of the Lord - Year A</a:t>
            </a:r>
          </a:p>
        </p:txBody>
      </p:sp>
    </p:spTree>
    <p:extLst>
      <p:ext uri="{BB962C8B-B14F-4D97-AF65-F5344CB8AC3E}">
        <p14:creationId xmlns:p14="http://schemas.microsoft.com/office/powerpoint/2010/main" val="779296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ung Thanh Doan\Pictures\hinh cut 2019\song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Hung Doan\Pictures\hinh cut\chua rua toi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0"/>
            <a:ext cx="4665663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8600" y="0"/>
            <a:ext cx="87117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Baptism of the Lord - Year A</a:t>
            </a:r>
          </a:p>
        </p:txBody>
      </p:sp>
      <p:sp>
        <p:nvSpPr>
          <p:cNvPr id="5" name="Rectangle 4"/>
          <p:cNvSpPr/>
          <p:nvPr/>
        </p:nvSpPr>
        <p:spPr>
          <a:xfrm>
            <a:off x="201290" y="549426"/>
            <a:ext cx="89427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Chúa Giêsu Chịu Phép Rửa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>
          <a:xfrm>
            <a:off x="3362030" y="5985408"/>
            <a:ext cx="2621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>
                <a:solidFill>
                  <a:schemeClr val="bg1"/>
                </a:solidFill>
              </a:rPr>
              <a:t>12 /01/ 2020</a:t>
            </a:r>
          </a:p>
        </p:txBody>
      </p:sp>
    </p:spTree>
    <p:extLst>
      <p:ext uri="{BB962C8B-B14F-4D97-AF65-F5344CB8AC3E}">
        <p14:creationId xmlns:p14="http://schemas.microsoft.com/office/powerpoint/2010/main" val="3870503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ung Thanh Doan\Pictures\hinh cut 2019\song 4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JOSEPH HUNG\Pictures\Pictures\tai lieu tu Hp 07-10-17\Pictures\hinh cut\form HP bluetooth\chua duoc rua toi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41738"/>
            <a:ext cx="3127375" cy="306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JOSEPH HUNG\Pictures\Pictures\tai lieu tu Hp 07-10-17\Pictures\hinh cut\New Folder (2)\thanh tha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464" y="919895"/>
            <a:ext cx="1077770" cy="75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J:\New folder\gioan 2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13341"/>
            <a:ext cx="1395939" cy="2723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751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Baptism of the Lord - Year A</a:t>
            </a:r>
          </a:p>
        </p:txBody>
      </p:sp>
      <p:sp>
        <p:nvSpPr>
          <p:cNvPr id="9" name="Rectangle 8"/>
          <p:cNvSpPr/>
          <p:nvPr/>
        </p:nvSpPr>
        <p:spPr>
          <a:xfrm>
            <a:off x="838200" y="399858"/>
            <a:ext cx="7620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Chúa Giêsu Chịu Phép Rửa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87512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85185E-6 L 1.94444E-6 0.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SEPH HUNG\Pictures\Pictures\tai lieu tu Hp 07-10-17\Pictures\hinh cut\form HP bluetooth\chua rua toi 1c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C:\Users\JOSEPH HUNG\Pictures\Pictures\tai lieu tu Hp 07-10-17\Pictures\hinh cut\chua rua toi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511" y="1219200"/>
            <a:ext cx="295492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751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Baptism of the Lord - Year A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393768"/>
            <a:ext cx="7543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 Chúa Giêsu Chịu Phép Rửa Năm 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73951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SEPH HUNG\Pictures\Pictures\tai lieu tu Hp 07-10-17\Pictures\hinh cut\form HP bluetooth\chua tai song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J:\New folder\gioan 2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38119"/>
            <a:ext cx="1752600" cy="341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OSEPH HUNG\Pictures\Pictures\tai lieu tu Hp 07-10-17\Pictures\hinh cut\New Folder (2)\thanh tha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556" y="2307389"/>
            <a:ext cx="1294409" cy="91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jesus christ on the cross cathol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761" y="246788"/>
            <a:ext cx="3358951" cy="128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507761" y="1447744"/>
            <a:ext cx="36576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 Matthew</a:t>
            </a:r>
          </a:p>
          <a:p>
            <a:pPr algn="ctr"/>
            <a:r>
              <a:rPr lang="en-AU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3:13-17</a:t>
            </a:r>
          </a:p>
          <a:p>
            <a:pPr algn="ctr"/>
            <a:r>
              <a:rPr lang="en-AU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Mát-thêu</a:t>
            </a:r>
            <a:endParaRPr lang="en-AU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3:13-17</a:t>
            </a:r>
          </a:p>
        </p:txBody>
      </p:sp>
      <p:pic>
        <p:nvPicPr>
          <p:cNvPr id="8" name="Picture 4" descr="C:\Users\Hung Thanh Doan\Pictures\hinh cut 2019\cut\chua chiu phep rua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009" y="2381481"/>
            <a:ext cx="4039409" cy="355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926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45746" y="3626346"/>
            <a:ext cx="4798614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Bấy giờ, Đức Giê-su từ miền Ga-li-lê đến sông Gio-đan, </a:t>
            </a:r>
            <a:r>
              <a:rPr lang="en-US" sz="3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             </a:t>
            </a:r>
            <a:r>
              <a:rPr lang="vi-VN" sz="3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gặp ông Gio-an để xin ông làm phép rửa cho mình. </a:t>
            </a:r>
            <a:endParaRPr lang="en-AU" sz="3400" b="1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901" y="381000"/>
            <a:ext cx="3995936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Jesus came from Galilee to the Jordan to be baptised by John</a:t>
            </a:r>
            <a:r>
              <a:rPr lang="en-AU" sz="3400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89" y="3595243"/>
            <a:ext cx="4291789" cy="3242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34038"/>
            <a:ext cx="4900411" cy="36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209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572425"/>
            <a:ext cx="428567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John tried to dissuade him. ‘It is I who need baptism from you,’ he said ‘and yet you come to me!’</a:t>
            </a:r>
          </a:p>
        </p:txBody>
      </p:sp>
      <p:sp>
        <p:nvSpPr>
          <p:cNvPr id="3" name="Rectangle 2"/>
          <p:cNvSpPr/>
          <p:nvPr/>
        </p:nvSpPr>
        <p:spPr>
          <a:xfrm>
            <a:off x="4285672" y="167698"/>
            <a:ext cx="478212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Nhưng ông một mực can Người và nói: "Chính tôi mới cần được Ngài làm phép rửa, thế mà Ngài lại đến với tôi !" </a:t>
            </a:r>
            <a:endParaRPr lang="en-AU" sz="3400" b="1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3076" name="Picture 4" descr="http://www.eborg2.com/BibleNT/42-Luke/Jesus-Luke-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672" y="3572425"/>
            <a:ext cx="4858328" cy="32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eborg2.com/BibleNT/42-Luke/Jesus-Luke-00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0"/>
          <a:stretch/>
        </p:blipFill>
        <p:spPr bwMode="auto">
          <a:xfrm>
            <a:off x="-16277" y="-5375"/>
            <a:ext cx="4285672" cy="357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7321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3" y="4876800"/>
            <a:ext cx="8731696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400" dirty="0">
                <a:solidFill>
                  <a:srgbClr val="7030A0"/>
                </a:solidFill>
              </a:rPr>
              <a:t> </a:t>
            </a:r>
            <a:r>
              <a:rPr lang="vi-VN" sz="3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Nhưng Đức Giê-su trả lời : </a:t>
            </a:r>
            <a:endParaRPr lang="en-US" sz="3400" b="1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vi-VN" sz="3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"Bây giờ cứ thế đã. Vì chúng ta nên làm như vậy để giữ trọn đức công chính." </a:t>
            </a:r>
            <a:endParaRPr lang="en-AU" sz="3400" b="1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3" y="176986"/>
            <a:ext cx="377869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But Jesus replied, ‘Leave it like this for the time being; it is fitting that we should, in this way, do all that righteousness demands.’</a:t>
            </a:r>
          </a:p>
        </p:txBody>
      </p:sp>
      <p:pic>
        <p:nvPicPr>
          <p:cNvPr id="4100" name="Picture 4" descr="http://www.eborg2.com/BibleNT/42-Luke/Jesus-Luke-1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09"/>
          <a:stretch/>
        </p:blipFill>
        <p:spPr bwMode="auto">
          <a:xfrm>
            <a:off x="3962399" y="-19954"/>
            <a:ext cx="5181601" cy="412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01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eborg2.com/BibleNT/42-Luke/Jesus-Luke-0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301" y="990600"/>
            <a:ext cx="6456699" cy="4383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152400"/>
            <a:ext cx="861060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4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At this, John gave in to him.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540934"/>
            <a:ext cx="91440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7030A0"/>
                </a:solidFill>
              </a:rPr>
              <a:t> </a:t>
            </a:r>
            <a:r>
              <a:rPr lang="en-US" sz="3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r>
              <a:rPr lang="vi-VN" sz="3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ấy giờ ông Gio</a:t>
            </a:r>
            <a:r>
              <a:rPr lang="en-US" sz="3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</a:t>
            </a:r>
            <a:r>
              <a:rPr lang="vi-VN" sz="3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 </a:t>
            </a:r>
            <a:r>
              <a:rPr lang="en-US" sz="3400" b="1" dirty="0" err="1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mới</a:t>
            </a:r>
            <a:r>
              <a:rPr lang="en-US" sz="3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</a:p>
          <a:p>
            <a:pPr algn="ctr"/>
            <a:r>
              <a:rPr lang="vi-VN" sz="3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chiều </a:t>
            </a:r>
            <a:r>
              <a:rPr lang="en-US" sz="3400" b="1" dirty="0" err="1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theo</a:t>
            </a:r>
            <a:r>
              <a:rPr lang="en-US" sz="3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34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ý Người.</a:t>
            </a:r>
            <a:endParaRPr lang="en-AU" sz="3400" b="1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855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54" y="-1"/>
            <a:ext cx="496887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0070C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As soon as Jesus was baptised he came up from the water, and suddenly the heavens opened and he saw the Spirit of God descending like a dove and coming down on him. 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4648200"/>
            <a:ext cx="91380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 Đức Giê-su </a:t>
            </a:r>
            <a:r>
              <a:rPr lang="en-US" sz="3200" b="1" dirty="0" err="1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vừa</a:t>
            </a:r>
            <a:r>
              <a:rPr lang="en-US" sz="32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chịu phép rửa xong, </a:t>
            </a:r>
            <a:r>
              <a:rPr lang="en-US" sz="3200" b="1" dirty="0" err="1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</a:t>
            </a:r>
            <a:r>
              <a:rPr lang="en-US" sz="32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lên</a:t>
            </a:r>
            <a:r>
              <a:rPr lang="en-US" sz="32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khỏi</a:t>
            </a:r>
            <a:r>
              <a:rPr lang="en-US" sz="32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nước</a:t>
            </a:r>
            <a:r>
              <a:rPr lang="en-US" sz="32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r>
              <a:rPr lang="en-US" sz="3200" b="1" dirty="0" err="1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Lúc</a:t>
            </a:r>
            <a:r>
              <a:rPr lang="en-US" sz="32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ấy</a:t>
            </a:r>
            <a:r>
              <a:rPr lang="en-US" sz="32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32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 tầng trời mở ra</a:t>
            </a:r>
            <a:r>
              <a:rPr lang="en-US" sz="32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;</a:t>
            </a:r>
            <a:r>
              <a:rPr lang="vi-VN" sz="3200" b="1" dirty="0">
                <a:solidFill>
                  <a:srgbClr val="7030A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Người thấy Thần Khí Thiên Chúa đáp xuống như chim bồ câu và ngự trên Người.</a:t>
            </a:r>
            <a:endParaRPr lang="en-AU" sz="3200" b="1" dirty="0">
              <a:solidFill>
                <a:srgbClr val="7030A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54" name="Picture 10" descr="http://www.eborg2.com/BibleNT/42-Luke/Jesus-Luke-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336" y="675400"/>
            <a:ext cx="4114167" cy="2769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76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</TotalTime>
  <Words>414</Words>
  <Application>Microsoft Office PowerPoint</Application>
  <PresentationFormat>On-screen Show (4:3)</PresentationFormat>
  <Paragraphs>38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Tahoma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 Dang</cp:lastModifiedBy>
  <cp:revision>28</cp:revision>
  <dcterms:created xsi:type="dcterms:W3CDTF">2019-08-11T02:54:51Z</dcterms:created>
  <dcterms:modified xsi:type="dcterms:W3CDTF">2020-01-08T23:33:09Z</dcterms:modified>
</cp:coreProperties>
</file>